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FF12F70-02FA-4A99-B2FC-9A1F4748F644}" type="datetimeFigureOut">
              <a:rPr lang="ru-RU" smtClean="0"/>
              <a:t>04.11.2016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D19BCE-D98A-4ECD-B742-C329D35CA90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412776"/>
            <a:ext cx="5256584" cy="1040136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Мат ферзем</a:t>
            </a:r>
            <a:endParaRPr lang="ru-RU" sz="6600" b="1" dirty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3920480" cy="5509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Урок № 18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670716"/>
            <a:ext cx="3845496" cy="3706631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66923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Кто может оттеснить 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короля на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край доски?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348880"/>
            <a:ext cx="4536504" cy="2557264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Конь 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 Ферзь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Ладья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Слон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690" y="2852936"/>
            <a:ext cx="3649588" cy="315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70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После оттеснения короля на край доски надо: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700808"/>
            <a:ext cx="5328592" cy="2053208"/>
          </a:xfrm>
        </p:spPr>
        <p:txBody>
          <a:bodyPr>
            <a:no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2400" dirty="0" smtClean="0"/>
              <a:t>Начать шаховать короля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400" dirty="0" smtClean="0"/>
              <a:t>Приблизить своего короля защитников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400" dirty="0" smtClean="0"/>
              <a:t>Отнять у короля все клетки на последней линии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855" y="3861048"/>
            <a:ext cx="3276449" cy="245997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0057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201622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У чёрного короля слишком большая площадь для прогулок.  Сделай лучший свой ход и объясни, почему ты его сделал.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92895"/>
            <a:ext cx="4320480" cy="4100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52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236259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Чёрный король на краю доски. Что делать белым дальше ?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4296664" cy="3958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78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208823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anose="03010101010201010101" pitchFamily="66" charset="0"/>
              </a:rPr>
              <a:t>Белые  начинают и дают мат в 2 хода. Найдите решение.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2057400"/>
            <a:ext cx="4993764" cy="439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686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</TotalTime>
  <Words>85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Мат ферзем</vt:lpstr>
      <vt:lpstr>Кто может оттеснить  короля на край доски?</vt:lpstr>
      <vt:lpstr>После оттеснения короля на край доски надо:</vt:lpstr>
      <vt:lpstr>У чёрного короля слишком большая площадь для прогулок.  Сделай лучший свой ход и объясни, почему ты его сделал.</vt:lpstr>
      <vt:lpstr>Чёрный король на краю доски. Что делать белым дальше ?</vt:lpstr>
      <vt:lpstr>Белые  начинают и дают мат в 2 хода. Найдите решение.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Линейный мат</dc:title>
  <dc:creator>User</dc:creator>
  <cp:lastModifiedBy>User</cp:lastModifiedBy>
  <cp:revision>9</cp:revision>
  <dcterms:created xsi:type="dcterms:W3CDTF">2014-01-26T10:26:33Z</dcterms:created>
  <dcterms:modified xsi:type="dcterms:W3CDTF">2016-11-04T09:31:04Z</dcterms:modified>
</cp:coreProperties>
</file>