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412776"/>
            <a:ext cx="5256584" cy="1040136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Линейный мат</a:t>
            </a:r>
            <a:endParaRPr lang="ru-RU" sz="6600" b="1" dirty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3920480" cy="5509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Урок № 17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670716"/>
            <a:ext cx="3845496" cy="3706631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66923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Линейный мат ставят: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348880"/>
            <a:ext cx="4536504" cy="2557264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Конь и ладья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Ладья и ферзь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Две ладьи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Король с пешками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690" y="2852936"/>
            <a:ext cx="3649588" cy="31508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5736" y="1278146"/>
            <a:ext cx="5465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Выбери правильный ответ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2470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Чтобы поставить мат королю противника, надо: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88840"/>
            <a:ext cx="5400600" cy="1765176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Отнять поля отступления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Устранить защитников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Дать побольше шахов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39" y="3717032"/>
            <a:ext cx="3468265" cy="2603986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0057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201622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В задаче Соколова белые ставят мать в 2 хода. Чёрному королю пойти некуда, но у него помощник – слон. Как обмануть слона? 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39" y="2388606"/>
            <a:ext cx="4254500" cy="391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252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236259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В задаче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Канди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 одна из ладей может заменить край доски. Мат в хода.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078870"/>
            <a:ext cx="4824536" cy="459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78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208823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В задаче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Давыдюка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 чёрный король почти в центре доски. Тем не менее, постарайся поставить мат в 2 хода.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479107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86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</TotalTime>
  <Words>101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Линейный мат</vt:lpstr>
      <vt:lpstr>Линейный мат ставят:</vt:lpstr>
      <vt:lpstr>Чтобы поставить мат королю противника, надо:</vt:lpstr>
      <vt:lpstr>В задаче Соколова белые ставят мать в 2 хода. Чёрному королю пойти некуда, но у него помощник – слон. Как обмануть слона? </vt:lpstr>
      <vt:lpstr>В задаче Канди одна из ладей может заменить край доски. Мат в хода.</vt:lpstr>
      <vt:lpstr>В задаче Давыдюка чёрный король почти в центре доски. Тем не менее, постарайся поставить мат в 2 хода.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Линейный мат</dc:title>
  <dc:creator>User</dc:creator>
  <cp:lastModifiedBy>User</cp:lastModifiedBy>
  <cp:revision>7</cp:revision>
  <dcterms:created xsi:type="dcterms:W3CDTF">2014-01-26T10:26:33Z</dcterms:created>
  <dcterms:modified xsi:type="dcterms:W3CDTF">2016-11-04T09:30:00Z</dcterms:modified>
</cp:coreProperties>
</file>