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142873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ПРЕЗЕНТАЦИЯ ЗАНЯТИЯ АНГЛИЙСКОМУ ЯЗЫКУ НА ТЕМУ: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00042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МБУ ДО «Центр развития творчества детей и юношества»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14311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«Животные: </a:t>
            </a:r>
          </a:p>
          <a:p>
            <a:pPr algn="ctr"/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дикие и домашние»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Картинки по запросу &quot;собака картинка на прозрачном фон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3214710" cy="2938246"/>
          </a:xfrm>
          <a:prstGeom prst="rect">
            <a:avLst/>
          </a:prstGeom>
          <a:noFill/>
        </p:spPr>
      </p:pic>
      <p:pic>
        <p:nvPicPr>
          <p:cNvPr id="6154" name="Picture 10" descr="Картинки по запросу &quot;ЖИРАФ картинка на прозрач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1981199"/>
            <a:ext cx="3905250" cy="4876801"/>
          </a:xfrm>
          <a:prstGeom prst="rect">
            <a:avLst/>
          </a:prstGeom>
          <a:noFill/>
        </p:spPr>
      </p:pic>
      <p:pic>
        <p:nvPicPr>
          <p:cNvPr id="6156" name="Picture 12" descr="Картинки по запросу &quot;КРОКДИЛ НА ПРОЗРАЧНОМ ФОН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643446"/>
            <a:ext cx="3512595" cy="2424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СЛОН НА ПРОЗРАЧНОМ ФОНЕ КАРТИ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280357" cy="4800586"/>
          </a:xfrm>
          <a:prstGeom prst="rect">
            <a:avLst/>
          </a:prstGeom>
          <a:noFill/>
        </p:spPr>
      </p:pic>
      <p:pic>
        <p:nvPicPr>
          <p:cNvPr id="5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3265737" cy="1714512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&quot;ЗМЕЯ НА ПРОЗРАЧНОМ ФОНЕ КАРТИНК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4" y="4071942"/>
            <a:ext cx="2500330" cy="23953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928802"/>
            <a:ext cx="2787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Elephant</a:t>
            </a:r>
            <a:endParaRPr lang="en-US" sz="4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786058"/>
            <a:ext cx="171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[ˈ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ɛlɪf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(ə)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929198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Snake 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5715016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Sneɪk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и по запросу &quot;рисуем животны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5857916" cy="329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Картинки по запросу &quot;кисточка и краски на прозрач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71744"/>
            <a:ext cx="2214578" cy="1722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ЗАДАНИЕ!</a:t>
            </a: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Нарисуй понравившегося животного и …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- назови его цвет,</a:t>
            </a:r>
          </a:p>
          <a:p>
            <a:pPr algn="ctr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назови его размер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big or little)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скажи, где же он живет?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57288" y="50004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DOMESTIC ANIMALS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2786050" cy="1462676"/>
          </a:xfrm>
          <a:prstGeom prst="rect">
            <a:avLst/>
          </a:prstGeom>
          <a:noFill/>
        </p:spPr>
      </p:pic>
      <p:pic>
        <p:nvPicPr>
          <p:cNvPr id="5124" name="Picture 4" descr="https://fsd.multiurok.ru/html/2019/01/30/s_5c52025ede5a4/1070667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3119783" cy="2880000"/>
          </a:xfrm>
          <a:prstGeom prst="rect">
            <a:avLst/>
          </a:prstGeom>
          <a:noFill/>
        </p:spPr>
      </p:pic>
      <p:pic>
        <p:nvPicPr>
          <p:cNvPr id="5128" name="Picture 8" descr="https://i.pinimg.com/originals/5e/47/b3/5e47b3eb4db243c9df20ae8d438a50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3929058" cy="26562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121442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Уважаемые  родители!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Помогите ребятам правильно сказать название животного!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786058"/>
            <a:ext cx="2143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 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3143248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kæt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]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5286388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Turtle 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5500702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[ˈ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tɜːrtl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265737" cy="1714512"/>
          </a:xfrm>
          <a:prstGeom prst="rect">
            <a:avLst/>
          </a:prstGeom>
          <a:noFill/>
        </p:spPr>
      </p:pic>
      <p:pic>
        <p:nvPicPr>
          <p:cNvPr id="4098" name="Picture 2" descr="https://i.pinimg.com/originals/90/ff/22/90ff220ce812a0de41eb19ac132d24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286116" cy="3477371"/>
          </a:xfrm>
          <a:prstGeom prst="rect">
            <a:avLst/>
          </a:prstGeom>
          <a:noFill/>
        </p:spPr>
      </p:pic>
      <p:pic>
        <p:nvPicPr>
          <p:cNvPr id="4104" name="Picture 8" descr="https://i.pinimg.com/originals/21/7e/04/217e04a1de48450b0b70cf2877c8fd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799126"/>
            <a:ext cx="4357686" cy="40588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6182" y="2143116"/>
            <a:ext cx="1281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Dog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357430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dɒɡ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143512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Horse 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5286388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Hɔːs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42"/>
            <a:ext cx="3265737" cy="1714512"/>
          </a:xfrm>
          <a:prstGeom prst="rect">
            <a:avLst/>
          </a:prstGeom>
          <a:noFill/>
        </p:spPr>
      </p:pic>
      <p:pic>
        <p:nvPicPr>
          <p:cNvPr id="3084" name="Picture 12" descr="Картинки по запросу &quot;цыпленок на прозрачном фоне картинки для детей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071834" cy="3464141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&quot;попугай на прозрачном фоне картинки для детей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981199"/>
            <a:ext cx="4876800" cy="48768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14678" y="2143116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Chicken 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2857496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[ˈ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tʃɪkɪn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4572008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Parrot </a:t>
            </a:r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5286388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[ˈ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рыбка в аквариуме на прозрачном фоне картинки для дете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05398"/>
            <a:ext cx="3857652" cy="2614463"/>
          </a:xfrm>
          <a:prstGeom prst="rect">
            <a:avLst/>
          </a:prstGeom>
          <a:noFill/>
        </p:spPr>
      </p:pic>
      <p:pic>
        <p:nvPicPr>
          <p:cNvPr id="5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265737" cy="1714512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&quot;корова на прозрачном фоне картинки для детей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5"/>
            <a:ext cx="4286248" cy="39855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1928802"/>
            <a:ext cx="1656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Cow 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714620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kaʊ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4500570"/>
            <a:ext cx="162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Fish 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286388"/>
            <a:ext cx="617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fɪʃ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НАДПИСЬ LET'S COU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286364"/>
            <a:ext cx="3697964" cy="1571636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00372"/>
            <a:ext cx="1785950" cy="2329066"/>
          </a:xfrm>
          <a:prstGeom prst="rect">
            <a:avLst/>
          </a:prstGeom>
          <a:noFill/>
        </p:spPr>
      </p:pic>
      <p:pic>
        <p:nvPicPr>
          <p:cNvPr id="19464" name="Picture 8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214686"/>
            <a:ext cx="1989039" cy="2028820"/>
          </a:xfrm>
          <a:prstGeom prst="rect">
            <a:avLst/>
          </a:prstGeom>
          <a:noFill/>
        </p:spPr>
      </p:pic>
      <p:pic>
        <p:nvPicPr>
          <p:cNvPr id="19466" name="Picture 10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028948"/>
            <a:ext cx="2714644" cy="2171716"/>
          </a:xfrm>
          <a:prstGeom prst="rect">
            <a:avLst/>
          </a:prstGeom>
          <a:noFill/>
        </p:spPr>
      </p:pic>
      <p:pic>
        <p:nvPicPr>
          <p:cNvPr id="19468" name="Picture 12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497129"/>
            <a:ext cx="1571636" cy="2360871"/>
          </a:xfrm>
          <a:prstGeom prst="rect">
            <a:avLst/>
          </a:prstGeom>
          <a:noFill/>
        </p:spPr>
      </p:pic>
      <p:pic>
        <p:nvPicPr>
          <p:cNvPr id="19470" name="Picture 14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5286388"/>
            <a:ext cx="2151511" cy="1571612"/>
          </a:xfrm>
          <a:prstGeom prst="rect">
            <a:avLst/>
          </a:prstGeom>
          <a:noFill/>
        </p:spPr>
      </p:pic>
      <p:sp>
        <p:nvSpPr>
          <p:cNvPr id="19472" name="AutoShape 16" descr="Картинки по запросу &quot;КОТЯТА НА ПРОЗРАЧНОМ ФОНЕ КАРТИ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4" name="AutoShape 18" descr="Картинки по запросу &quot;КОТЯТА НА ПРОЗРАЧНОМ ФОНЕ КАРТИ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8" name="Picture 22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643182"/>
            <a:ext cx="2143140" cy="2593815"/>
          </a:xfrm>
          <a:prstGeom prst="rect">
            <a:avLst/>
          </a:prstGeom>
          <a:noFill/>
        </p:spPr>
      </p:pic>
      <p:pic>
        <p:nvPicPr>
          <p:cNvPr id="19480" name="Picture 24" descr="Картинки по запросу &quot;КОТЯТА НА ПРОЗРАЧНОМ ФОНЕ КАРТИНКА&quot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71536" y="2543607"/>
            <a:ext cx="2357454" cy="301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412" y="50004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WILD ANIMALS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2786050" cy="1462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21442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Уважаемые  родители!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Помогите ребятам правильно сказать название животного!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Картинки по запросу &quot;ЖИРАФ картинка на прозрач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1594587"/>
            <a:ext cx="4214842" cy="5263414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&quot;лев НА ПРОЗРАЧНОМ ФОНЕ КАРТИН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045" y="1928802"/>
            <a:ext cx="3678955" cy="46434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9058" y="2714620"/>
            <a:ext cx="1657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Lion 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500438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[ˈ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laɪən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4500570"/>
            <a:ext cx="2342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Giraffe </a:t>
            </a:r>
            <a:endParaRPr lang="en-US" sz="4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5286388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dʒɪˈrɑːf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265737" cy="1714512"/>
          </a:xfrm>
          <a:prstGeom prst="rect">
            <a:avLst/>
          </a:prstGeom>
          <a:noFill/>
        </p:spPr>
      </p:pic>
      <p:pic>
        <p:nvPicPr>
          <p:cNvPr id="5" name="Picture 12" descr="Картинки по запросу &quot;КРОКДИЛ НА ПРОЗРАЧНОМ ФОН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57232"/>
            <a:ext cx="4286280" cy="2958036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&quot;ЛИСА НА ПРОЗРАЧНОМ ФОНЕ КАРТИН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14686"/>
            <a:ext cx="2857520" cy="32620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714488"/>
            <a:ext cx="3026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Crocodile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428868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[ˈ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krɒkədʌɪl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143380"/>
            <a:ext cx="17652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Fox 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072074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Fɒks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.bp.blogspot.com/-_JIMXDzDBe8/We9iQnNFvQI/AAAAAAAAAEE/wyguqMCnGgo3DCkPg96F4dRaIogXxrVCgCLcBGAs/w1200-h630-p-k-no-nu/abc-clip-a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04"/>
            <a:ext cx="2786050" cy="1462676"/>
          </a:xfrm>
          <a:prstGeom prst="rect">
            <a:avLst/>
          </a:prstGeom>
          <a:noFill/>
        </p:spPr>
      </p:pic>
      <p:pic>
        <p:nvPicPr>
          <p:cNvPr id="22530" name="Picture 2" descr="Картинки по запросу &quot;МЕДВЕДЬ НА ПРОЗРАЧНОМ ФОНЕ КАРТИН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1071546"/>
            <a:ext cx="5195130" cy="5500726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&quot;МЕДВЕДЬ НА ПРОЗРАЧНОМ ФОНЕ КАРТИНК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572132" y="2143116"/>
            <a:ext cx="2649192" cy="45397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2000240"/>
            <a:ext cx="1725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Bear 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786058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429132"/>
            <a:ext cx="1678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Wolf 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521495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Wʊlf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149</Words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2020-03-25T10:45:54Z</dcterms:created>
  <dcterms:modified xsi:type="dcterms:W3CDTF">2020-03-26T11:19:28Z</dcterms:modified>
</cp:coreProperties>
</file>