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tags+xml" PartName="/ppt/tags/tag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custDataLst>
    <p:tags r:id="rId28"/>
  </p:custDataLst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tags" Target="tags/tag1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B1229-0A37-4FF7-8AA4-7005DB9DE13D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872D0-34F0-4637-948E-B4DE53470C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88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872D0-34F0-4637-948E-B4DE53470C2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6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F0DF2E-8F38-4AAE-A273-7B3134A66879}" type="datetimeFigureOut">
              <a:rPr lang="ru-RU" smtClean="0"/>
              <a:pPr/>
              <a:t>09.10.2014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8AB878-1A0F-48D0-85D3-06A6695B40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BBDEEE"/>
            </a:gs>
            <a:gs pos="50000">
              <a:srgbClr val="BBDEEE"/>
            </a:gs>
            <a:gs pos="76000">
              <a:srgbClr val="8ECFE7"/>
            </a:gs>
            <a:gs pos="100000">
              <a:srgbClr val="DDEEF6"/>
            </a:gs>
          </a:gsLst>
          <a:lin ang="5400012" scaled="0"/>
        </a:gradFill>
      </p:bgPr>
    </p:bg>
    <p:spTree>
      <p:nvGrpSpPr>
        <p:cNvPr id="9221" name="Shape 9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Google Shape;9222;p1"/>
          <p:cNvSpPr txBox="1"/>
          <p:nvPr>
            <p:ph type="ctrTitle"/>
          </p:nvPr>
        </p:nvSpPr>
        <p:spPr>
          <a:xfrm>
            <a:off x="642910" y="1857364"/>
            <a:ext cx="7772400" cy="1439100"/>
          </a:xfrm>
          <a:prstGeom prst="rect">
            <a:avLst/>
          </a:prstGeom>
          <a:noFill/>
          <a:ln cap="flat" cmpd="sng" w="9525">
            <a:solidFill>
              <a:srgbClr val="B5E8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ucida Sans"/>
              <a:buNone/>
            </a:pPr>
            <a:r>
              <a:rPr lang="ru-RU" sz="4400"/>
              <a:t>Кроссворд по дисциплине «Лепка с методикой обучения»</a:t>
            </a:r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горизонтали: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9260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вид изобразительного искусства, один из основных видов скульптуры, в котором всё изображаемое создаётся с помощью объёмов, выступающих над плоскостью фона.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357554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072066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786314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929058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214810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929058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643306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643306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64357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357818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50056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357554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071802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071802" y="342900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07180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071802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071802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07180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071802" y="20002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071802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071802" y="14287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643306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643306" y="428625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643306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500562" y="428625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643306" y="457200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643306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500562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500562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929058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214810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500562" y="342900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500562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786314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50056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50082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215074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500562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592932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5929322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643570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64357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35781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072066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92905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357818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07206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64330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78605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072066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357554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215074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4098" name="Picture 2" descr="C:\Documents and Settings\User\Рабочий стол\Olia Colour\МПК\Кроссворд Лепка\imagesCAO28UT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80973" y="833419"/>
            <a:ext cx="2352675" cy="1828800"/>
          </a:xfrm>
          <a:prstGeom prst="rect">
            <a:avLst/>
          </a:prstGeom>
          <a:noFill/>
        </p:spPr>
      </p:pic>
      <p:pic>
        <p:nvPicPr>
          <p:cNvPr id="4100" name="Picture 4" descr="C:\Documents and Settings\User\Рабочий стол\Olia Colour\МПК\Кроссворд Лепка\imagesCATNG8V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000504"/>
            <a:ext cx="3229962" cy="2419354"/>
          </a:xfrm>
          <a:prstGeom prst="rect">
            <a:avLst/>
          </a:prstGeom>
          <a:noFill/>
        </p:spPr>
      </p:pic>
      <p:sp>
        <p:nvSpPr>
          <p:cNvPr id="58" name="Стрелка вправо 57"/>
          <p:cNvSpPr/>
          <p:nvPr/>
        </p:nvSpPr>
        <p:spPr>
          <a:xfrm>
            <a:off x="4643438" y="3000372"/>
            <a:ext cx="428628" cy="57150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772400" cy="1828800"/>
          </a:xfrm>
        </p:spPr>
        <p:txBody>
          <a:bodyPr/>
          <a:lstStyle/>
          <a:p>
            <a:r>
              <a:rPr lang="ru-RU" dirty="0" smtClean="0"/>
              <a:t>По горизонтали: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20689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основной инструмент скульптора при лепке из глины, пластилина или других подобных по консистенции материалов. Небольшая палочка из дерева, металла, кости или пластика.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500562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643306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357818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072066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214810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500562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214810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929058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929058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929322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643570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786314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643306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357554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357554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357554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357554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357554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357554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357554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357554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357554" y="12858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929058" y="471488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929058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929058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786314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929058" y="442913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929058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786314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786314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214810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500562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786314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786314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5072066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786314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786578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500826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786314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6215074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6215074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929322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92932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643570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357818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4214810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643570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357818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929058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07180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357818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643306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500826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5122" name="Picture 2" descr="C:\Documents and Settings\User\Рабочий стол\Olia Colour\МПК\Кроссворд Лепка\nozh-dlya-karvinga1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498403" y="1641355"/>
            <a:ext cx="4071934" cy="1789307"/>
          </a:xfrm>
          <a:prstGeom prst="rect">
            <a:avLst/>
          </a:prstGeom>
          <a:noFill/>
        </p:spPr>
      </p:pic>
      <p:pic>
        <p:nvPicPr>
          <p:cNvPr id="5123" name="Picture 3" descr="C:\Documents and Settings\User\Рабочий стол\Olia Colour\МПК\Кроссворд Лепка\prn533-2574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6238883" y="3833819"/>
            <a:ext cx="1905000" cy="3095625"/>
          </a:xfrm>
          <a:prstGeom prst="rect">
            <a:avLst/>
          </a:prstGeom>
          <a:noFill/>
        </p:spPr>
      </p:pic>
      <p:sp>
        <p:nvSpPr>
          <p:cNvPr id="58" name="Стрелка вправо 57"/>
          <p:cNvSpPr/>
          <p:nvPr/>
        </p:nvSpPr>
        <p:spPr>
          <a:xfrm>
            <a:off x="3500430" y="3714752"/>
            <a:ext cx="428628" cy="57150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вертикали: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22832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материал, для лепки. Изготавливается из очищенного и размельчённого порошка глины с добавлением воска, животных жиров и других веществ, препятствующих высыханию. Окрашивается в различные цвета.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786314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929058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64357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357818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50056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786314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500562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4214810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421481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6215074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92932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5072066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929058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643306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643306" y="342900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64330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643306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643306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643306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643306" y="20002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643306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643306" y="14287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4214810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214810" y="428625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4214810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5072066" y="428625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4214810" y="457200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4214810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5072066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5072066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500562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786314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5072066" y="342900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5072066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5357818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507206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707233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78657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5072066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650082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6500826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6215074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6215074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92932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643570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450056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929322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64357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421481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357554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643570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92905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786578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6146" name="Picture 2" descr="C:\Documents and Settings\User\Рабочий стол\Olia Colour\МПК\Кроссворд Лепка\1248198705_images_plasticine0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6157924" y="3700464"/>
            <a:ext cx="2400316" cy="3000396"/>
          </a:xfrm>
          <a:prstGeom prst="rect">
            <a:avLst/>
          </a:prstGeom>
          <a:noFill/>
        </p:spPr>
      </p:pic>
      <p:pic>
        <p:nvPicPr>
          <p:cNvPr id="6147" name="Picture 3" descr="C:\Documents and Settings\User\Рабочий стол\Olia Colour\МПК\Кроссворд Лепка\plastilin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28604"/>
            <a:ext cx="2643186" cy="2643186"/>
          </a:xfrm>
          <a:prstGeom prst="rect">
            <a:avLst/>
          </a:prstGeom>
          <a:noFill/>
        </p:spPr>
      </p:pic>
      <p:sp>
        <p:nvSpPr>
          <p:cNvPr id="58" name="Стрелка вниз 57"/>
          <p:cNvSpPr/>
          <p:nvPr/>
        </p:nvSpPr>
        <p:spPr>
          <a:xfrm>
            <a:off x="3500430" y="1000108"/>
            <a:ext cx="500066" cy="4286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вертикали: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2140362"/>
          </a:xfrm>
        </p:spPr>
        <p:txBody>
          <a:bodyPr>
            <a:normAutofit/>
          </a:bodyPr>
          <a:lstStyle/>
          <a:p>
            <a:r>
              <a:rPr lang="ru-RU" dirty="0" smtClean="0"/>
              <a:t>предварительный набросок, фиксирующий замысел художественного произведения или отдельной его части.</a:t>
            </a: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071934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214678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929190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643438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786182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071934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786182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500430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500430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500694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214942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357686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214678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928926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928926" y="335756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2928926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928926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2928926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2928926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928926" y="192880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2928926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2928926" y="135729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500430" y="478632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500430" y="421481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500430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</a:t>
            </a:r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357686" y="421481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500430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500430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357686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357686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786182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071934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357686" y="335756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357686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643438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357686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357950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072198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357686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5786446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5786446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500694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500694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214942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4929190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786182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214942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4929190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500430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643174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4929190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214678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072198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7170" name="Picture 2" descr="C:\Documents and Settings\User\Рабочий стол\Olia Colour\МПК\Кроссворд Лепка\bi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786190"/>
            <a:ext cx="3655231" cy="2662227"/>
          </a:xfrm>
          <a:prstGeom prst="rect">
            <a:avLst/>
          </a:prstGeom>
          <a:noFill/>
        </p:spPr>
      </p:pic>
      <p:pic>
        <p:nvPicPr>
          <p:cNvPr id="7171" name="Picture 3" descr="C:\Documents and Settings\User\Рабочий стол\Olia Colour\МПК\Кроссворд Лепка\541__im_003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42918"/>
            <a:ext cx="2214578" cy="1875904"/>
          </a:xfrm>
          <a:prstGeom prst="rect">
            <a:avLst/>
          </a:prstGeom>
          <a:noFill/>
        </p:spPr>
      </p:pic>
      <p:sp>
        <p:nvSpPr>
          <p:cNvPr id="58" name="Стрелка вниз 57"/>
          <p:cNvSpPr/>
          <p:nvPr/>
        </p:nvSpPr>
        <p:spPr>
          <a:xfrm>
            <a:off x="3357554" y="3214686"/>
            <a:ext cx="500066" cy="4286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вертикали: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9260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пластичный материал для лепки небольших изделий (украшений, скульптурок, кукол) и моделирования, застывающий на воздухе или при нагревании.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500562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643306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357818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072066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214810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500562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214810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929058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929058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929322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643570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786314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643306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357554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357554" y="335756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357554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357554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357554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357554" y="221455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357554" y="192880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357554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357554" y="135729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929058" y="478632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929058" y="421481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929058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</a:t>
            </a:r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786314" y="421481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929058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929058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786314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786314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214810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500562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786314" y="335756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786314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5072066" y="392906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786314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786578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500826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786314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6215074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6215074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929322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929322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643570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357818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4214810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643570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357818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929058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071802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357818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643306" y="307181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500826" y="278605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8194" name="Picture 2" descr="C:\Documents and Settings\User\Рабочий стол\Olia Colour\МПК\Кроссворд Лепка\63fb11d79fe979848577bfaef0406b23_600[2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2837778" cy="2286016"/>
          </a:xfrm>
          <a:prstGeom prst="rect">
            <a:avLst/>
          </a:prstGeom>
          <a:noFill/>
        </p:spPr>
      </p:pic>
      <p:pic>
        <p:nvPicPr>
          <p:cNvPr id="8195" name="Picture 3" descr="C:\Documents and Settings\User\Рабочий стол\Olia Colour\МПК\Кроссворд Лепка\plastikaMINI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714752"/>
            <a:ext cx="3214710" cy="2857520"/>
          </a:xfrm>
          <a:prstGeom prst="rect">
            <a:avLst/>
          </a:prstGeom>
          <a:noFill/>
        </p:spPr>
      </p:pic>
      <p:sp>
        <p:nvSpPr>
          <p:cNvPr id="58" name="Стрелка вниз 57"/>
          <p:cNvSpPr/>
          <p:nvPr/>
        </p:nvSpPr>
        <p:spPr>
          <a:xfrm>
            <a:off x="4714876" y="1785926"/>
            <a:ext cx="500066" cy="4286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 горизонтали:</a:t>
            </a:r>
            <a:endParaRPr lang="ru-RU" sz="4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придание формы пластическому материалу (пластилину, глине, пластике, и др.) с помощью рук и вспомогательных инструментов - стеков и т.п.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вертикали: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997486"/>
          </a:xfrm>
        </p:spPr>
        <p:txBody>
          <a:bodyPr>
            <a:normAutofit/>
          </a:bodyPr>
          <a:lstStyle/>
          <a:p>
            <a:r>
              <a:rPr lang="ru-RU" dirty="0" smtClean="0"/>
              <a:t>рисунок, предоставляющий собой сочетание линий, красок и теней. Сложное переплетение, живописное расположение чего-либо.</a:t>
            </a: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572000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714744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429256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143504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286248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572000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286248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4000496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4000496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6000760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715008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857752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714744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428992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428992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42899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428992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428992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428992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428992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428992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428992" y="12858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4000496" y="471488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4000496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4000496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</a:t>
            </a:r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857752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4000496" y="442913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4000496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857752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857752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286248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572000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857752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857752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5143504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85775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858016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572264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857752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628651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6286512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6000760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6000760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715008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429256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4286248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715008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429256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4000496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143240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429256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714744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572264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9218" name="Picture 2" descr="C:\Documents and Settings\User\Рабочий стол\Olia Colour\МПК\Кроссворд Лепка\ac8704b3e678a492c7f0c28681cf0a9e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500438"/>
            <a:ext cx="2972037" cy="3028936"/>
          </a:xfrm>
          <a:prstGeom prst="rect">
            <a:avLst/>
          </a:prstGeom>
          <a:noFill/>
        </p:spPr>
      </p:pic>
      <p:pic>
        <p:nvPicPr>
          <p:cNvPr id="9219" name="Picture 3" descr="C:\Documents and Settings\User\Рабочий стол\Olia Colour\МПК\Кроссворд Лепка\b6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392355" y="393407"/>
            <a:ext cx="2643207" cy="2427850"/>
          </a:xfrm>
          <a:prstGeom prst="rect">
            <a:avLst/>
          </a:prstGeom>
          <a:noFill/>
        </p:spPr>
      </p:pic>
      <p:sp>
        <p:nvSpPr>
          <p:cNvPr id="58" name="Стрелка вниз 57"/>
          <p:cNvSpPr/>
          <p:nvPr/>
        </p:nvSpPr>
        <p:spPr>
          <a:xfrm>
            <a:off x="5000628" y="1714488"/>
            <a:ext cx="1071570" cy="4286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dirty="0" smtClean="0">
                <a:effectLst>
                  <a:outerShdw blurRad="31750" dist="25400" dir="5400000" algn="tl" rotWithShape="0">
                    <a:srgbClr val="000000">
                      <a:alpha val="8000"/>
                    </a:srgbClr>
                  </a:outerShdw>
                </a:effectLst>
              </a:rPr>
              <a:t>Спасибо за внимание!</a:t>
            </a:r>
            <a:endParaRPr lang="ru-RU" sz="5400" dirty="0">
              <a:effectLst>
                <a:outerShdw blurRad="31750" dist="25400" dir="5400000" algn="tl" rotWithShape="0">
                  <a:srgbClr val="000000">
                    <a:alpha val="8000"/>
                  </a:srgbClr>
                </a:outerShdw>
              </a:effectLst>
            </a:endParaRPr>
          </a:p>
        </p:txBody>
      </p:sp>
      <p:sp>
        <p:nvSpPr>
          <p:cNvPr id="12" name="Улыбающееся лицо 11"/>
          <p:cNvSpPr/>
          <p:nvPr/>
        </p:nvSpPr>
        <p:spPr>
          <a:xfrm>
            <a:off x="9144000" y="5429240"/>
            <a:ext cx="2357454" cy="28575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7014 -0.8245 C -1.03854 -0.55422 -1.00677 -0.28393 -0.97014 -0.2578 C -0.93351 -0.23167 -0.88316 -0.67676 -0.85017 -0.66705 C -0.81719 -0.65734 -0.80208 -0.21942 -0.77205 -0.19976 C -0.74219 -0.18011 -0.69983 -0.54913 -0.67014 -0.54844 C -0.64045 -0.54774 -0.62379 -0.20462 -0.59375 -0.19491 C -0.56372 -0.1852 -0.52066 -0.48948 -0.4901 -0.49017 C -0.45955 -0.49086 -0.44462 -0.22289 -0.41024 -0.19976 C -0.37604 -0.17664 -0.31528 -0.34358 -0.28472 -0.35213 C -0.25417 -0.36069 -0.23629 -0.26751 -0.22656 -0.25063 " pathEditMode="relative" rAng="0" ptsTypes="aaaaaaaa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200" y="3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143240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285984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000496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714744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857488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3143240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2857488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571736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2571736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4572000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4286248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428992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2285984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000232" y="435769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000232" y="407194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2000232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000232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2000232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2000232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000232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2000232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2000232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2571736" y="550070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2571736" y="492919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2571736" y="435769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3428992" y="492919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571736" y="52149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571736" y="464344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3428992" y="464344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428992" y="435769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857488" y="464344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3143240" y="464344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3428992" y="407194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3428992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3714744" y="464344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3428992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5429256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5143504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3428992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4857752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4857752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4572000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4572000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4286248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4000496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2857488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4286248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4000496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2571736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1714480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4000496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2285984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5143504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Стрелка вправо 58"/>
          <p:cNvSpPr/>
          <p:nvPr/>
        </p:nvSpPr>
        <p:spPr>
          <a:xfrm>
            <a:off x="1571604" y="2214554"/>
            <a:ext cx="428628" cy="57150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pic>
        <p:nvPicPr>
          <p:cNvPr id="1026" name="Picture 2" descr="C:\Documents and Settings\User\Рабочий стол\Olia Colour\МПК\Кроссворд Лепка\glina1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28604"/>
            <a:ext cx="3246438" cy="256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772400" cy="1828800"/>
          </a:xfrm>
        </p:spPr>
        <p:txBody>
          <a:bodyPr>
            <a:normAutofit/>
          </a:bodyPr>
          <a:lstStyle/>
          <a:p>
            <a:r>
              <a:rPr lang="ru-RU" sz="4200" dirty="0" smtClean="0"/>
              <a:t>По горизонтали:</a:t>
            </a:r>
            <a:endParaRPr lang="ru-RU" sz="4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вид изобразительного искусства, произведения которого имеют объёмную форму и выполняются из твёрдых и пластических материалов.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857620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000364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714876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429124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571868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3857620" y="150017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571868" y="150017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286116" y="150017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286116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286380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000628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143372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000364" y="150017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714612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2714612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2714612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714612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2714612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2714612" y="20716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714612" y="178592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2714612" y="150017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2714612" y="121442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286116" y="464344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286116" y="407194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286116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143372" y="407194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286116" y="435769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286116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143372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143372" y="350043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571868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3857620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143372" y="321468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143372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429124" y="378619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143372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143636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5857884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143372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5572132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5572132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286380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286380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000628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4714876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571868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000628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4714876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286116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428860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4714876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000364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5857884" y="264318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C:\Documents and Settings\User\Рабочий стол\Olia Colour\МПК\Кроссворд Лепка\46874543_x_49f8416f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786190"/>
            <a:ext cx="2626056" cy="2643182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Olia Colour\МПК\Кроссворд Лепка\middle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04"/>
            <a:ext cx="1857388" cy="3143272"/>
          </a:xfrm>
          <a:prstGeom prst="rect">
            <a:avLst/>
          </a:prstGeom>
          <a:noFill/>
        </p:spPr>
      </p:pic>
      <p:pic>
        <p:nvPicPr>
          <p:cNvPr id="1028" name="Picture 4" descr="C:\Documents and Settings\User\Рабочий стол\Olia Colour\МПК\Кроссворд Лепка\678_wb400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214290"/>
            <a:ext cx="1938342" cy="2536948"/>
          </a:xfrm>
          <a:prstGeom prst="rect">
            <a:avLst/>
          </a:prstGeom>
          <a:noFill/>
        </p:spPr>
      </p:pic>
      <p:sp>
        <p:nvSpPr>
          <p:cNvPr id="59" name="Стрелка вправо 58"/>
          <p:cNvSpPr/>
          <p:nvPr/>
        </p:nvSpPr>
        <p:spPr>
          <a:xfrm>
            <a:off x="2285984" y="1928802"/>
            <a:ext cx="428628" cy="57150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 горизонтали: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иллюзорная передача пространственных характеристик изображаемого предмета художественными методами.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357686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50043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21494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92919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071934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357686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071934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786182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78618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786446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500694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643438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500430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214678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214678" y="342900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21467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214678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214678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214678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214678" y="20002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214678" y="171448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214678" y="14287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786182" y="48577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786182" y="428625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786182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643438" y="428625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786182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643438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643438" y="37147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071934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357686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643438" y="342900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643438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929190" y="400050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64343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64370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35795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643438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6072198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6072198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786446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78644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500694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214942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4071934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500694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21494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786182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928926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214942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500430" y="314324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357950" y="285749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2050" name="Picture 2" descr="C:\Documents and Settings\User\Рабочий стол\Olia Colour\МПК\Кроссворд Лепка\300x400-images-stories-deti-kloun-IMG_1587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2018132" cy="2690842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Olia Colour\МПК\Кроссворд Лепка\47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000504"/>
            <a:ext cx="2143130" cy="2143130"/>
          </a:xfrm>
          <a:prstGeom prst="rect">
            <a:avLst/>
          </a:prstGeom>
          <a:noFill/>
        </p:spPr>
      </p:pic>
      <p:sp>
        <p:nvSpPr>
          <p:cNvPr id="58" name="Стрелка вправо 57"/>
          <p:cNvSpPr/>
          <p:nvPr/>
        </p:nvSpPr>
        <p:spPr>
          <a:xfrm>
            <a:off x="4786314" y="2714620"/>
            <a:ext cx="428628" cy="57150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 горизонтали: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мелкозернистая осадочная горная порода, пылевидная в сухом состоянии, пластичная при увлажнении.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43174" y="771528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214810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357554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072066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786314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3929058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214810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929058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643306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643306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643570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357818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500562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357554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071802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071802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071802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307180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071802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071802" y="242886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3071802" y="214311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071802" y="185736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071802" y="15716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3643306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643306" y="442913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3643306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500562" y="442913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3643306" y="471488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643306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500562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500562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3929058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4214810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4500562" y="357187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500562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786314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500562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6500826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6215074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450056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5929322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5929322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ё</a:t>
            </a:r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5643570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ъ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5643570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5357818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5072066" y="271462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929058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357818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5072066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643306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786050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5072066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3357554" y="328612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6215074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3074" name="Picture 2" descr="C:\Documents and Settings\User\Рабочий стол\Olia Colour\МПК\Кроссворд Лепка\150x150_34195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2143140" cy="2143140"/>
          </a:xfrm>
          <a:prstGeom prst="rect">
            <a:avLst/>
          </a:prstGeom>
          <a:noFill/>
        </p:spPr>
      </p:pic>
      <p:pic>
        <p:nvPicPr>
          <p:cNvPr id="3075" name="Picture 3" descr="C:\Documents and Settings\User\Рабочий стол\Olia Colour\МПК\Кроссворд Лепка\433_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286256"/>
            <a:ext cx="3143272" cy="2000264"/>
          </a:xfrm>
          <a:prstGeom prst="rect">
            <a:avLst/>
          </a:prstGeom>
          <a:noFill/>
        </p:spPr>
      </p:pic>
      <p:sp>
        <p:nvSpPr>
          <p:cNvPr id="58" name="Стрелка вправо 57"/>
          <p:cNvSpPr/>
          <p:nvPr/>
        </p:nvSpPr>
        <p:spPr>
          <a:xfrm>
            <a:off x="2357422" y="3143248"/>
            <a:ext cx="428628" cy="57150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>
  <p:tag name="may_ignore_ucw" val="true"/>
  <p:tag name="ppt/slides/slide1.xml" val="567167787"/>
  <p:tag name="ppt/slides/slide17.xml" val="1308642137"/>
  <p:tag name="ppt/slides/slide9.xml" val="1775760934"/>
  <p:tag name="ppt/slides/slide8.xml" val="2425395498"/>
  <p:tag name="ppt/slides/slide7.xml" val="1162243322"/>
  <p:tag name="ppt/slides/slide6.xml" val="1326867490"/>
  <p:tag name="ppt/slides/slide5.xml" val="1764047959"/>
  <p:tag name="ppt/slides/slide4.xml" val="3764243494"/>
  <p:tag name="ppt/slides/slide3.xml" val="803467502"/>
  <p:tag name="ppt/slides/slide16.xml" val="1003988092"/>
  <p:tag name="ppt/slides/slide10.xml" val="3986426942"/>
  <p:tag name="ppt/slides/slide11.xml" val="3488308658"/>
  <p:tag name="ppt/slides/slide12.xml" val="742349346"/>
  <p:tag name="ppt/slides/slide18.xml" val="3639651341"/>
  <p:tag name="ppt/slides/slide19.xml" val="1370804250"/>
  <p:tag name="ppt/slides/slide20.xml" val="3020487107"/>
  <p:tag name="ppt/slides/slide21.xml" val="587692625"/>
  <p:tag name="ppt/slides/slide22.xml" val="502070245"/>
  <p:tag name="ppt/slides/slide15.xml" val="2364952000"/>
  <p:tag name="ppt/slides/slide14.xml" val="1608049794"/>
  <p:tag name="ppt/slides/slide13.xml" val="342630353"/>
  <p:tag name="ppt/slides/slide2.xml" val="1597033988"/>
  <p:tag name="ppt/slideLayouts/slideLayout4.xml" val="3463601927"/>
  <p:tag name="ppt/slideLayouts/slideLayout3.xml" val="574213026"/>
  <p:tag name="ppt/slideMasters/slideMaster1.xml" val="3903169655"/>
  <p:tag name="ppt/slideLayouts/slideLayout1.xml" val="213042945"/>
  <p:tag name="ppt/slideLayouts/slideLayout2.xml" val="2819980819"/>
  <p:tag name="ppt/slideLayouts/slideLayout5.xml" val="3082930318"/>
  <p:tag name="ppt/slideLayouts/slideLayout7.xml" val="3845411370"/>
  <p:tag name="ppt/slideLayouts/slideLayout6.xml" val="2055961368"/>
  <p:tag name="ppt/notesSlides/notesSlide1.xml" val="357728022"/>
  <p:tag name="ppt/slideLayouts/slideLayout11.xml" val="2246909048"/>
  <p:tag name="ppt/slideLayouts/slideLayout8.xml" val="698835700"/>
  <p:tag name="ppt/slideLayouts/slideLayout9.xml" val="437483894"/>
  <p:tag name="ppt/slideLayouts/slideLayout10.xml" val="1965398608"/>
  <p:tag name="ppt/media/image21.jpeg" val="1585126919"/>
  <p:tag name="ppt/media/image5.jpeg" val="1276608801"/>
  <p:tag name="ppt/media/image6.jpeg" val="198668481"/>
  <p:tag name="ppt/media/image7.jpeg" val="3511163889"/>
  <p:tag name="ppt/media/image8.jpeg" val="934433649"/>
  <p:tag name="ppt/media/image4.jpeg" val="3813821141"/>
  <p:tag name="ppt/media/image3.jpeg" val="4237746693"/>
  <p:tag name="ppt/media/image2.jpeg" val="3122442094"/>
  <p:tag name="ppt/theme/theme2.xml" val="2540864423"/>
  <p:tag name="ppt/media/image1.jpeg" val="3114202309"/>
  <p:tag name="ppt/theme/theme1.xml" val="473265623"/>
  <p:tag name="ppt/notesMasters/notesMaster1.xml" val="527470635"/>
  <p:tag name="ppt/media/image9.jpeg" val="1222003014"/>
  <p:tag name="ppt/media/image11.jpeg" val="1474385762"/>
  <p:tag name="ppt/media/image20.gif" val="2685658627"/>
  <p:tag name="ppt/media/image19.jpeg" val="834302063"/>
  <p:tag name="ppt/media/image18.jpeg" val="3589908162"/>
  <p:tag name="ppt/media/image17.jpeg" val="1199042"/>
  <p:tag name="ppt/media/image16.jpeg" val="2507767427"/>
  <p:tag name="ppt/media/image15.jpeg" val="1487764712"/>
  <p:tag name="ppt/media/image12.jpeg" val="3016434565"/>
  <p:tag name="ppt/media/image13.jpeg" val="2075295299"/>
  <p:tag name="ppt/media/image14.jpeg" val="3242533382"/>
  <p:tag name="ppt/media/image10.jpeg" val="184751547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