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13740B6-8827-4636-897A-A6F4CC1AF5EF}">
          <p14:sldIdLst>
            <p14:sldId id="256"/>
            <p14:sldId id="257"/>
            <p14:sldId id="258"/>
            <p14:sldId id="259"/>
            <p14:sldId id="261"/>
            <p14:sldId id="260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902" y="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9A0C-366B-4630-B6DF-A868772CCA44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C236-1855-4BF9-898C-2E6E8DF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71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9A0C-366B-4630-B6DF-A868772CCA44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C236-1855-4BF9-898C-2E6E8DF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2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9A0C-366B-4630-B6DF-A868772CCA44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C236-1855-4BF9-898C-2E6E8DF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4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9A0C-366B-4630-B6DF-A868772CCA44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C236-1855-4BF9-898C-2E6E8DF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3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9A0C-366B-4630-B6DF-A868772CCA44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C236-1855-4BF9-898C-2E6E8DF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2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9A0C-366B-4630-B6DF-A868772CCA44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C236-1855-4BF9-898C-2E6E8DF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6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9A0C-366B-4630-B6DF-A868772CCA44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C236-1855-4BF9-898C-2E6E8DF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2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9A0C-366B-4630-B6DF-A868772CCA44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C236-1855-4BF9-898C-2E6E8DF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5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9A0C-366B-4630-B6DF-A868772CCA44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C236-1855-4BF9-898C-2E6E8DF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4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9A0C-366B-4630-B6DF-A868772CCA44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C236-1855-4BF9-898C-2E6E8DF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8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9A0C-366B-4630-B6DF-A868772CCA44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C236-1855-4BF9-898C-2E6E8DF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4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D9A0C-366B-4630-B6DF-A868772CCA44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2C236-1855-4BF9-898C-2E6E8DF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5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ликие русские живопис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3"/>
            <a:ext cx="9144000" cy="981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b/bEwFOHpGdjuiJ8BzM4P9ITlXQLynRfc3UYk6oC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5" y="167425"/>
            <a:ext cx="8864971" cy="65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741"/>
            <a:ext cx="8856984" cy="659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5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0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7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9" y="201559"/>
            <a:ext cx="8595176" cy="653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7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3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6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</dc:creator>
  <cp:lastModifiedBy>AS</cp:lastModifiedBy>
  <cp:revision>8</cp:revision>
  <dcterms:created xsi:type="dcterms:W3CDTF">2020-03-30T12:29:11Z</dcterms:created>
  <dcterms:modified xsi:type="dcterms:W3CDTF">2020-03-30T13:09:24Z</dcterms:modified>
</cp:coreProperties>
</file>