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7772400" cy="10058400"/>
  <p:notesSz cx="7772400" cy="10058400"/>
  <p:embeddedFontLst>
    <p:embeddedFont>
      <p:font typeface="Calibri" panose="020F0502020204030204" pitchFamily="34" charset="0"/>
      <p:regular r:id="rId3"/>
      <p:bold r:id="rId4"/>
      <p:italic r:id="rId5"/>
      <p:boldItalic r:id="rId6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2454" y="9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Title</a:t>
            </a:r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7772400" cy="10058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58017D9C-13D9-4231-B174-CC6229A043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32335"/>
              </p:ext>
            </p:extLst>
          </p:nvPr>
        </p:nvGraphicFramePr>
        <p:xfrm>
          <a:off x="4645750" y="7955280"/>
          <a:ext cx="3126650" cy="210312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549177">
                  <a:extLst>
                    <a:ext uri="{9D8B030D-6E8A-4147-A177-3AD203B41FA5}">
                      <a16:colId xmlns:a16="http://schemas.microsoft.com/office/drawing/2014/main" val="1720981132"/>
                    </a:ext>
                  </a:extLst>
                </a:gridCol>
                <a:gridCol w="1577473">
                  <a:extLst>
                    <a:ext uri="{9D8B030D-6E8A-4147-A177-3AD203B41FA5}">
                      <a16:colId xmlns:a16="http://schemas.microsoft.com/office/drawing/2014/main" val="163532273"/>
                    </a:ext>
                  </a:extLst>
                </a:gridCol>
              </a:tblGrid>
              <a:tr h="207402">
                <a:tc>
                  <a:txBody>
                    <a:bodyPr/>
                    <a:lstStyle/>
                    <a:p>
                      <a:r>
                        <a:rPr lang="ru-RU" sz="1000" dirty="0"/>
                        <a:t>Учреждение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/>
                        <a:t>МБДОУ №2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2181373"/>
                  </a:ext>
                </a:extLst>
              </a:tr>
              <a:tr h="207402">
                <a:tc>
                  <a:txBody>
                    <a:bodyPr/>
                    <a:lstStyle/>
                    <a:p>
                      <a:r>
                        <a:rPr lang="ru-RU" sz="1000" dirty="0"/>
                        <a:t>Фамилия , имя автора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/>
                        <a:t>Исакова Е.Ф.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9413983"/>
                  </a:ext>
                </a:extLst>
              </a:tr>
              <a:tr h="207402">
                <a:tc>
                  <a:txBody>
                    <a:bodyPr/>
                    <a:lstStyle/>
                    <a:p>
                      <a:r>
                        <a:rPr lang="ru-RU" sz="1000" dirty="0"/>
                        <a:t>Возраст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/>
                        <a:t>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470222"/>
                  </a:ext>
                </a:extLst>
              </a:tr>
              <a:tr h="207402">
                <a:tc>
                  <a:txBody>
                    <a:bodyPr/>
                    <a:lstStyle/>
                    <a:p>
                      <a:r>
                        <a:rPr lang="ru-RU" sz="1000" dirty="0"/>
                        <a:t>Название работы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/>
                        <a:t>Пасхальный букет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7647567"/>
                  </a:ext>
                </a:extLst>
              </a:tr>
              <a:tr h="207402">
                <a:tc>
                  <a:txBody>
                    <a:bodyPr/>
                    <a:lstStyle/>
                    <a:p>
                      <a:r>
                        <a:rPr lang="ru-RU" sz="1000" dirty="0"/>
                        <a:t>Объединение(кружок)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1727891"/>
                  </a:ext>
                </a:extLst>
              </a:tr>
              <a:tr h="207402">
                <a:tc>
                  <a:txBody>
                    <a:bodyPr/>
                    <a:lstStyle/>
                    <a:p>
                      <a:r>
                        <a:rPr lang="ru-RU" sz="1000" dirty="0"/>
                        <a:t>ФИО педагога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7243385"/>
                  </a:ext>
                </a:extLst>
              </a:tr>
              <a:tr h="207402">
                <a:tc>
                  <a:txBody>
                    <a:bodyPr/>
                    <a:lstStyle/>
                    <a:p>
                      <a:r>
                        <a:rPr lang="ru-RU" sz="1000" dirty="0"/>
                        <a:t>Техника выполнения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/>
                        <a:t>Обмотка джутом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4857597"/>
                  </a:ext>
                </a:extLst>
              </a:tr>
              <a:tr h="337028">
                <a:tc>
                  <a:txBody>
                    <a:bodyPr/>
                    <a:lstStyle/>
                    <a:p>
                      <a:r>
                        <a:rPr lang="ru-RU" sz="1000" dirty="0"/>
                        <a:t>Номинация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/>
                        <a:t>Декоративно -прикладное творчество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605144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34</Words>
  <Application>Microsoft Office PowerPoint</Application>
  <PresentationFormat>Произвольный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Calibri</vt:lpstr>
      <vt:lpstr>Theme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dc:creator>ContainerAdministrator</dc:creator>
  <cp:lastModifiedBy>Андрей Алексин</cp:lastModifiedBy>
  <cp:revision>2</cp:revision>
  <dcterms:modified xsi:type="dcterms:W3CDTF">2022-04-19T20:51:12Z</dcterms:modified>
</cp:coreProperties>
</file>